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8" r:id="rId4"/>
    <p:sldId id="259" r:id="rId5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4A8"/>
    <a:srgbClr val="36A0D8"/>
    <a:srgbClr val="1F71B3"/>
    <a:srgbClr val="58B38F"/>
    <a:srgbClr val="1B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B3EA9-4102-4BC9-81EE-EDCB5B88C0D6}" v="36" dt="2024-09-05T03:59:46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2"/>
    <p:restoredTop sz="94609"/>
  </p:normalViewPr>
  <p:slideViewPr>
    <p:cSldViewPr snapToGrid="0" snapToObjects="1">
      <p:cViewPr>
        <p:scale>
          <a:sx n="60" d="100"/>
          <a:sy n="60" d="100"/>
        </p:scale>
        <p:origin x="-4224" y="-10996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Milena Rodríguez Bedoya" userId="b5f728ec-67c5-49d6-b50c-6f86b363da31" providerId="ADAL" clId="{944B3EA9-4102-4BC9-81EE-EDCB5B88C0D6}"/>
    <pc:docChg chg="custSel modSld">
      <pc:chgData name="Ingrid Milena Rodríguez Bedoya" userId="b5f728ec-67c5-49d6-b50c-6f86b363da31" providerId="ADAL" clId="{944B3EA9-4102-4BC9-81EE-EDCB5B88C0D6}" dt="2024-09-05T03:59:48.420" v="309" actId="20577"/>
      <pc:docMkLst>
        <pc:docMk/>
      </pc:docMkLst>
      <pc:sldChg chg="addSp delSp modSp mod">
        <pc:chgData name="Ingrid Milena Rodríguez Bedoya" userId="b5f728ec-67c5-49d6-b50c-6f86b363da31" providerId="ADAL" clId="{944B3EA9-4102-4BC9-81EE-EDCB5B88C0D6}" dt="2024-09-05T03:59:25.156" v="302" actId="6549"/>
        <pc:sldMkLst>
          <pc:docMk/>
          <pc:sldMk cId="1740101298" sldId="258"/>
        </pc:sldMkLst>
        <pc:spChg chg="mod">
          <ac:chgData name="Ingrid Milena Rodríguez Bedoya" userId="b5f728ec-67c5-49d6-b50c-6f86b363da31" providerId="ADAL" clId="{944B3EA9-4102-4BC9-81EE-EDCB5B88C0D6}" dt="2024-09-04T22:15:00.291" v="280" actId="1036"/>
          <ac:spMkLst>
            <pc:docMk/>
            <pc:sldMk cId="1740101298" sldId="258"/>
            <ac:spMk id="53" creationId="{E21ECE2C-07E4-D443-9D81-23BBED4AFC67}"/>
          </ac:spMkLst>
        </pc:spChg>
        <pc:graphicFrameChg chg="add mod modGraphic">
          <ac:chgData name="Ingrid Milena Rodríguez Bedoya" userId="b5f728ec-67c5-49d6-b50c-6f86b363da31" providerId="ADAL" clId="{944B3EA9-4102-4BC9-81EE-EDCB5B88C0D6}" dt="2024-09-05T03:59:25.156" v="302" actId="6549"/>
          <ac:graphicFrameMkLst>
            <pc:docMk/>
            <pc:sldMk cId="1740101298" sldId="258"/>
            <ac:graphicFrameMk id="2" creationId="{BA213AC0-854C-9C37-9C02-6B3DCFBA77AD}"/>
          </ac:graphicFrameMkLst>
        </pc:graphicFrameChg>
        <pc:picChg chg="add del mod">
          <ac:chgData name="Ingrid Milena Rodríguez Bedoya" userId="b5f728ec-67c5-49d6-b50c-6f86b363da31" providerId="ADAL" clId="{944B3EA9-4102-4BC9-81EE-EDCB5B88C0D6}" dt="2024-09-04T22:14:51.356" v="272" actId="478"/>
          <ac:picMkLst>
            <pc:docMk/>
            <pc:sldMk cId="1740101298" sldId="258"/>
            <ac:picMk id="3" creationId="{BD6EF09B-B5BE-5800-45AA-E34339BF2784}"/>
          </ac:picMkLst>
        </pc:picChg>
        <pc:picChg chg="add mod">
          <ac:chgData name="Ingrid Milena Rodríguez Bedoya" userId="b5f728ec-67c5-49d6-b50c-6f86b363da31" providerId="ADAL" clId="{944B3EA9-4102-4BC9-81EE-EDCB5B88C0D6}" dt="2024-08-31T02:52:59.528" v="173" actId="1035"/>
          <ac:picMkLst>
            <pc:docMk/>
            <pc:sldMk cId="1740101298" sldId="258"/>
            <ac:picMk id="2049" creationId="{734EE32E-B799-2B1E-8075-843FDEAE43F6}"/>
          </ac:picMkLst>
        </pc:picChg>
        <pc:picChg chg="add mod">
          <ac:chgData name="Ingrid Milena Rodríguez Bedoya" userId="b5f728ec-67c5-49d6-b50c-6f86b363da31" providerId="ADAL" clId="{944B3EA9-4102-4BC9-81EE-EDCB5B88C0D6}" dt="2024-08-31T02:53:03.673" v="182" actId="1035"/>
          <ac:picMkLst>
            <pc:docMk/>
            <pc:sldMk cId="1740101298" sldId="258"/>
            <ac:picMk id="2050" creationId="{A4FB35F1-2D20-C907-3A10-7F25F104608E}"/>
          </ac:picMkLst>
        </pc:picChg>
      </pc:sldChg>
      <pc:sldChg chg="addSp delSp modSp mod">
        <pc:chgData name="Ingrid Milena Rodríguez Bedoya" userId="b5f728ec-67c5-49d6-b50c-6f86b363da31" providerId="ADAL" clId="{944B3EA9-4102-4BC9-81EE-EDCB5B88C0D6}" dt="2024-09-05T03:59:48.420" v="309" actId="20577"/>
        <pc:sldMkLst>
          <pc:docMk/>
          <pc:sldMk cId="1205293475" sldId="259"/>
        </pc:sldMkLst>
        <pc:spChg chg="mod">
          <ac:chgData name="Ingrid Milena Rodríguez Bedoya" userId="b5f728ec-67c5-49d6-b50c-6f86b363da31" providerId="ADAL" clId="{944B3EA9-4102-4BC9-81EE-EDCB5B88C0D6}" dt="2024-08-31T02:53:33.581" v="235" actId="1038"/>
          <ac:spMkLst>
            <pc:docMk/>
            <pc:sldMk cId="1205293475" sldId="259"/>
            <ac:spMk id="53" creationId="{E21ECE2C-07E4-D443-9D81-23BBED4AFC67}"/>
          </ac:spMkLst>
        </pc:spChg>
        <pc:spChg chg="mod">
          <ac:chgData name="Ingrid Milena Rodríguez Bedoya" userId="b5f728ec-67c5-49d6-b50c-6f86b363da31" providerId="ADAL" clId="{944B3EA9-4102-4BC9-81EE-EDCB5B88C0D6}" dt="2024-09-04T22:14:14.523" v="268" actId="962"/>
          <ac:spMkLst>
            <pc:docMk/>
            <pc:sldMk cId="1205293475" sldId="259"/>
            <ac:spMk id="58" creationId="{A739218E-766A-1A42-BA58-283A962C4E89}"/>
          </ac:spMkLst>
        </pc:spChg>
        <pc:graphicFrameChg chg="add mod modGraphic">
          <ac:chgData name="Ingrid Milena Rodríguez Bedoya" userId="b5f728ec-67c5-49d6-b50c-6f86b363da31" providerId="ADAL" clId="{944B3EA9-4102-4BC9-81EE-EDCB5B88C0D6}" dt="2024-09-05T03:59:48.420" v="309" actId="20577"/>
          <ac:graphicFrameMkLst>
            <pc:docMk/>
            <pc:sldMk cId="1205293475" sldId="259"/>
            <ac:graphicFrameMk id="3" creationId="{66514624-E155-B5CC-B2A5-B2F2593C5403}"/>
          </ac:graphicFrameMkLst>
        </pc:graphicFrameChg>
        <pc:picChg chg="add mod">
          <ac:chgData name="Ingrid Milena Rodríguez Bedoya" userId="b5f728ec-67c5-49d6-b50c-6f86b363da31" providerId="ADAL" clId="{944B3EA9-4102-4BC9-81EE-EDCB5B88C0D6}" dt="2024-08-31T02:53:49.211" v="238"/>
          <ac:picMkLst>
            <pc:docMk/>
            <pc:sldMk cId="1205293475" sldId="259"/>
            <ac:picMk id="5" creationId="{E444D1B7-9A47-381C-0B27-79DB17B2EB89}"/>
          </ac:picMkLst>
        </pc:picChg>
        <pc:picChg chg="add mod">
          <ac:chgData name="Ingrid Milena Rodríguez Bedoya" userId="b5f728ec-67c5-49d6-b50c-6f86b363da31" providerId="ADAL" clId="{944B3EA9-4102-4BC9-81EE-EDCB5B88C0D6}" dt="2024-08-31T02:53:49.211" v="238"/>
          <ac:picMkLst>
            <pc:docMk/>
            <pc:sldMk cId="1205293475" sldId="259"/>
            <ac:picMk id="7" creationId="{2150B14A-D79F-4672-F2EC-E28CE46AA8EB}"/>
          </ac:picMkLst>
        </pc:picChg>
        <pc:picChg chg="add del mod">
          <ac:chgData name="Ingrid Milena Rodríguez Bedoya" userId="b5f728ec-67c5-49d6-b50c-6f86b363da31" providerId="ADAL" clId="{944B3EA9-4102-4BC9-81EE-EDCB5B88C0D6}" dt="2024-09-04T22:18:10.047" v="285" actId="21"/>
          <ac:picMkLst>
            <pc:docMk/>
            <pc:sldMk cId="1205293475" sldId="259"/>
            <ac:picMk id="9" creationId="{74D2DBFB-6959-FEB4-4833-991A1CFCD6AD}"/>
          </ac:picMkLst>
        </pc:picChg>
        <pc:picChg chg="add del mod">
          <ac:chgData name="Ingrid Milena Rodríguez Bedoya" userId="b5f728ec-67c5-49d6-b50c-6f86b363da31" providerId="ADAL" clId="{944B3EA9-4102-4BC9-81EE-EDCB5B88C0D6}" dt="2024-09-04T22:17:56.306" v="284" actId="21"/>
          <ac:picMkLst>
            <pc:docMk/>
            <pc:sldMk cId="1205293475" sldId="259"/>
            <ac:picMk id="14" creationId="{823D14AD-24D2-093E-6D7C-775468C6359B}"/>
          </ac:picMkLst>
        </pc:picChg>
        <pc:picChg chg="add del mod">
          <ac:chgData name="Ingrid Milena Rodríguez Bedoya" userId="b5f728ec-67c5-49d6-b50c-6f86b363da31" providerId="ADAL" clId="{944B3EA9-4102-4BC9-81EE-EDCB5B88C0D6}" dt="2024-09-04T22:17:46.508" v="283" actId="21"/>
          <ac:picMkLst>
            <pc:docMk/>
            <pc:sldMk cId="1205293475" sldId="259"/>
            <ac:picMk id="18" creationId="{D6589F19-AB3B-00E9-83CC-63A6D3D99F17}"/>
          </ac:picMkLst>
        </pc:picChg>
        <pc:picChg chg="add del mod">
          <ac:chgData name="Ingrid Milena Rodríguez Bedoya" userId="b5f728ec-67c5-49d6-b50c-6f86b363da31" providerId="ADAL" clId="{944B3EA9-4102-4BC9-81EE-EDCB5B88C0D6}" dt="2024-09-04T22:17:33.626" v="282" actId="21"/>
          <ac:picMkLst>
            <pc:docMk/>
            <pc:sldMk cId="1205293475" sldId="259"/>
            <ac:picMk id="21" creationId="{7D3CC6BF-DBFF-BDF6-B7C4-D9DC2ADF12CA}"/>
          </ac:picMkLst>
        </pc:picChg>
        <pc:picChg chg="add del mod">
          <ac:chgData name="Ingrid Milena Rodríguez Bedoya" userId="b5f728ec-67c5-49d6-b50c-6f86b363da31" providerId="ADAL" clId="{944B3EA9-4102-4BC9-81EE-EDCB5B88C0D6}" dt="2024-09-04T22:17:16.626" v="281" actId="21"/>
          <ac:picMkLst>
            <pc:docMk/>
            <pc:sldMk cId="1205293475" sldId="259"/>
            <ac:picMk id="25" creationId="{56D46B4E-41F4-31D9-E6BA-D39291A32B9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BC4D-A771-3B6F6C7FD91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4-BC4D-A771-3B6F6C7FD91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BC4D-A771-3B6F6C7FD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55656"/>
        <c:axId val="195710480"/>
      </c:barChart>
      <c:catAx>
        <c:axId val="14825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10480"/>
        <c:crosses val="autoZero"/>
        <c:auto val="1"/>
        <c:lblAlgn val="ctr"/>
        <c:lblOffset val="100"/>
        <c:noMultiLvlLbl val="0"/>
      </c:catAx>
      <c:valAx>
        <c:axId val="19571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55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BC4D-A771-3B6F6C7FD91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4-BC4D-A771-3B6F6C7FD91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4-BC4D-A771-3B6F6C7FD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55656"/>
        <c:axId val="195710480"/>
      </c:barChart>
      <c:catAx>
        <c:axId val="14825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10480"/>
        <c:crosses val="autoZero"/>
        <c:auto val="1"/>
        <c:lblAlgn val="ctr"/>
        <c:lblOffset val="100"/>
        <c:noMultiLvlLbl val="0"/>
      </c:catAx>
      <c:valAx>
        <c:axId val="19571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55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88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2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12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7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98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8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0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39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14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63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35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85FE-E47E-A44E-8031-07AE52D75B4E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7A48-04AB-714A-9A80-59FDD7CEE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1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emf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chart" Target="../charts/chart2.xml"/><Relationship Id="rId5" Type="http://schemas.openxmlformats.org/officeDocument/2006/relationships/image" Target="../media/image13.emf"/><Relationship Id="rId10" Type="http://schemas.openxmlformats.org/officeDocument/2006/relationships/image" Target="../media/image8.jpeg"/><Relationship Id="rId4" Type="http://schemas.openxmlformats.org/officeDocument/2006/relationships/image" Target="../media/image1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CACA2795-518D-F905-C1F9-14726196068F}"/>
              </a:ext>
            </a:extLst>
          </p:cNvPr>
          <p:cNvSpPr/>
          <p:nvPr/>
        </p:nvSpPr>
        <p:spPr>
          <a:xfrm>
            <a:off x="-3" y="33501427"/>
            <a:ext cx="25199977" cy="251198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ADEA055-2561-F5E0-CA6F-DB662222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9655"/>
            <a:ext cx="25199973" cy="11166149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A739218E-766A-1A42-BA58-283A962C4E89}"/>
              </a:ext>
            </a:extLst>
          </p:cNvPr>
          <p:cNvSpPr/>
          <p:nvPr/>
        </p:nvSpPr>
        <p:spPr>
          <a:xfrm>
            <a:off x="489000" y="26375772"/>
            <a:ext cx="11496724" cy="60237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  <a:latin typeface="FNB Sans Regular" panose="02000000000000000000" pitchFamily="2" charset="0"/>
              </a:rPr>
              <a:t>INSERTE SU IMAGEN AQUÍ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C7D1FA-964C-E34B-9EF1-D8C99DC527AF}"/>
              </a:ext>
            </a:extLst>
          </p:cNvPr>
          <p:cNvSpPr txBox="1"/>
          <p:nvPr/>
        </p:nvSpPr>
        <p:spPr>
          <a:xfrm>
            <a:off x="3075911" y="11864018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D8E5BB8-6D50-294F-AC8D-2D1009E199B1}"/>
              </a:ext>
            </a:extLst>
          </p:cNvPr>
          <p:cNvSpPr txBox="1"/>
          <p:nvPr/>
        </p:nvSpPr>
        <p:spPr>
          <a:xfrm>
            <a:off x="460256" y="12848455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21ECE2C-07E4-D443-9D81-23BBED4AFC67}"/>
              </a:ext>
            </a:extLst>
          </p:cNvPr>
          <p:cNvSpPr txBox="1"/>
          <p:nvPr/>
        </p:nvSpPr>
        <p:spPr>
          <a:xfrm>
            <a:off x="439923" y="33686413"/>
            <a:ext cx="13445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Fundación Universitaria Sanitas | 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PBX: (571) 589 5377 | unisanitas@unisanitas.edu.co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Bogotá, Sede Norte: Calle 170 # 8-41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 © Fundación Universitaria Sanitas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D38999-0166-2BBD-59D9-8DAA01A7CC43}"/>
              </a:ext>
            </a:extLst>
          </p:cNvPr>
          <p:cNvSpPr txBox="1"/>
          <p:nvPr/>
        </p:nvSpPr>
        <p:spPr>
          <a:xfrm>
            <a:off x="3088338" y="18721826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973D16-0D41-FEE7-2C1C-8ED0F547C7FF}"/>
              </a:ext>
            </a:extLst>
          </p:cNvPr>
          <p:cNvSpPr txBox="1"/>
          <p:nvPr/>
        </p:nvSpPr>
        <p:spPr>
          <a:xfrm>
            <a:off x="472683" y="19706263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8F847E9-2988-C33F-DEA7-B431566C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40777"/>
            <a:ext cx="2953652" cy="7581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8ACDBAF-11EC-BA3D-AAD8-388831BD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1823388"/>
            <a:ext cx="2953638" cy="69497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3942AF-37D8-3FED-337E-6D298244F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25298298"/>
            <a:ext cx="2953631" cy="6949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571B0AE-0AA2-AC43-91D9-C644B3279951}"/>
              </a:ext>
            </a:extLst>
          </p:cNvPr>
          <p:cNvSpPr txBox="1"/>
          <p:nvPr/>
        </p:nvSpPr>
        <p:spPr>
          <a:xfrm>
            <a:off x="3075911" y="25316162"/>
            <a:ext cx="62971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FOTOGRÁFICO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1010489-48A2-061B-958F-F5475752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8392" y="29114733"/>
            <a:ext cx="2045250" cy="74940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47B0D1C-AA89-DC22-D33B-A726568D6A41}"/>
              </a:ext>
            </a:extLst>
          </p:cNvPr>
          <p:cNvSpPr txBox="1"/>
          <p:nvPr/>
        </p:nvSpPr>
        <p:spPr>
          <a:xfrm>
            <a:off x="14845750" y="29195780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4BC9A8-C53B-E5BB-B139-CDE79D272C57}"/>
              </a:ext>
            </a:extLst>
          </p:cNvPr>
          <p:cNvSpPr txBox="1"/>
          <p:nvPr/>
        </p:nvSpPr>
        <p:spPr>
          <a:xfrm>
            <a:off x="12969180" y="30180217"/>
            <a:ext cx="1163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708E527-7A8E-5EBF-79D7-42E466B5E730}"/>
              </a:ext>
            </a:extLst>
          </p:cNvPr>
          <p:cNvSpPr txBox="1"/>
          <p:nvPr/>
        </p:nvSpPr>
        <p:spPr>
          <a:xfrm>
            <a:off x="14845749" y="22481324"/>
            <a:ext cx="6543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DISCUSIÓN Y CONCLUSIÓN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8894813-328B-40AC-9B00-FE0D2D02CA77}"/>
              </a:ext>
            </a:extLst>
          </p:cNvPr>
          <p:cNvSpPr txBox="1"/>
          <p:nvPr/>
        </p:nvSpPr>
        <p:spPr>
          <a:xfrm>
            <a:off x="12969180" y="23465761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E23A74E-33CE-1661-C3CF-B7BDFDCF8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1821" y="22396148"/>
            <a:ext cx="2033815" cy="74521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E0308469-6392-04E0-3B8E-6E28E59B3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1821" y="11904930"/>
            <a:ext cx="2027239" cy="742805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4A3FF313-2C12-F687-DE66-530BD69123C4}"/>
              </a:ext>
            </a:extLst>
          </p:cNvPr>
          <p:cNvSpPr txBox="1"/>
          <p:nvPr/>
        </p:nvSpPr>
        <p:spPr>
          <a:xfrm>
            <a:off x="14845749" y="11983528"/>
            <a:ext cx="6543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DISCUSIÓN Y CONCLUSIÓN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9194A84-FA61-9A59-6A95-A93012EA6A89}"/>
              </a:ext>
            </a:extLst>
          </p:cNvPr>
          <p:cNvSpPr txBox="1"/>
          <p:nvPr/>
        </p:nvSpPr>
        <p:spPr>
          <a:xfrm>
            <a:off x="12969180" y="12967965"/>
            <a:ext cx="11631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</a:t>
            </a:r>
          </a:p>
        </p:txBody>
      </p:sp>
      <p:graphicFrame>
        <p:nvGraphicFramePr>
          <p:cNvPr id="56" name="24 Gráfico">
            <a:extLst>
              <a:ext uri="{FF2B5EF4-FFF2-40B4-BE49-F238E27FC236}">
                <a16:creationId xmlns:a16="http://schemas.microsoft.com/office/drawing/2014/main" id="{77D4063F-A461-90D1-FD7F-B151B09B4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898237"/>
              </p:ext>
            </p:extLst>
          </p:nvPr>
        </p:nvGraphicFramePr>
        <p:xfrm>
          <a:off x="12755118" y="15299519"/>
          <a:ext cx="11881470" cy="54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204BAEE1-46E3-28A2-C62F-9FD198BA98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49871" y="0"/>
            <a:ext cx="3395203" cy="3653067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98CF2400-F962-2915-6340-8032C26FE36E}"/>
              </a:ext>
            </a:extLst>
          </p:cNvPr>
          <p:cNvSpPr/>
          <p:nvPr/>
        </p:nvSpPr>
        <p:spPr>
          <a:xfrm>
            <a:off x="0" y="7051363"/>
            <a:ext cx="13284840" cy="36030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676F25-3C40-D346-8CE0-E603029A7613}"/>
              </a:ext>
            </a:extLst>
          </p:cNvPr>
          <p:cNvSpPr txBox="1"/>
          <p:nvPr/>
        </p:nvSpPr>
        <p:spPr>
          <a:xfrm>
            <a:off x="880194" y="7523696"/>
            <a:ext cx="1077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1*, Autor2*, Autor 3*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9C7B99-01A2-44B3-320D-9F84E0E642FE}"/>
              </a:ext>
            </a:extLst>
          </p:cNvPr>
          <p:cNvSpPr txBox="1"/>
          <p:nvPr/>
        </p:nvSpPr>
        <p:spPr>
          <a:xfrm>
            <a:off x="880194" y="8449493"/>
            <a:ext cx="10771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Formación y Filiación Institucional Autor 1 </a:t>
            </a:r>
          </a:p>
          <a:p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*Formación y Filiación Institucional Autor 2</a:t>
            </a:r>
          </a:p>
          <a:p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** Formación y Filiación Institucional Autor 3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D7ACE74-0901-E0BC-B6CB-8FB8FA380556}"/>
              </a:ext>
            </a:extLst>
          </p:cNvPr>
          <p:cNvSpPr/>
          <p:nvPr/>
        </p:nvSpPr>
        <p:spPr>
          <a:xfrm rot="10800000">
            <a:off x="0" y="4436820"/>
            <a:ext cx="13284840" cy="2427846"/>
          </a:xfrm>
          <a:prstGeom prst="rect">
            <a:avLst/>
          </a:prstGeom>
          <a:gradFill flip="none" rotWithShape="1">
            <a:gsLst>
              <a:gs pos="0">
                <a:srgbClr val="36A0D8">
                  <a:alpha val="95000"/>
                </a:srgbClr>
              </a:gs>
              <a:gs pos="50000">
                <a:schemeClr val="accent1">
                  <a:shade val="67500"/>
                  <a:satMod val="115000"/>
                  <a:alpha val="80000"/>
                </a:schemeClr>
              </a:gs>
              <a:gs pos="99000">
                <a:srgbClr val="2064A8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2866B7-F392-C86A-E2CE-6046968B6C47}"/>
              </a:ext>
            </a:extLst>
          </p:cNvPr>
          <p:cNvSpPr txBox="1"/>
          <p:nvPr/>
        </p:nvSpPr>
        <p:spPr>
          <a:xfrm>
            <a:off x="460256" y="4997888"/>
            <a:ext cx="10771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DEL CASO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213AC0-854C-9C37-9C02-6B3DCFBA7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62965"/>
              </p:ext>
            </p:extLst>
          </p:nvPr>
        </p:nvGraphicFramePr>
        <p:xfrm>
          <a:off x="16202055" y="34122352"/>
          <a:ext cx="8858115" cy="138499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30870">
                  <a:extLst>
                    <a:ext uri="{9D8B030D-6E8A-4147-A177-3AD203B41FA5}">
                      <a16:colId xmlns:a16="http://schemas.microsoft.com/office/drawing/2014/main" val="70042926"/>
                    </a:ext>
                  </a:extLst>
                </a:gridCol>
                <a:gridCol w="1566212">
                  <a:extLst>
                    <a:ext uri="{9D8B030D-6E8A-4147-A177-3AD203B41FA5}">
                      <a16:colId xmlns:a16="http://schemas.microsoft.com/office/drawing/2014/main" val="2303633062"/>
                    </a:ext>
                  </a:extLst>
                </a:gridCol>
                <a:gridCol w="3895103">
                  <a:extLst>
                    <a:ext uri="{9D8B030D-6E8A-4147-A177-3AD203B41FA5}">
                      <a16:colId xmlns:a16="http://schemas.microsoft.com/office/drawing/2014/main" val="2142102651"/>
                    </a:ext>
                  </a:extLst>
                </a:gridCol>
                <a:gridCol w="1365930">
                  <a:extLst>
                    <a:ext uri="{9D8B030D-6E8A-4147-A177-3AD203B41FA5}">
                      <a16:colId xmlns:a16="http://schemas.microsoft.com/office/drawing/2014/main" val="3517760784"/>
                    </a:ext>
                  </a:extLst>
                </a:gridCol>
              </a:tblGrid>
              <a:tr h="59225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C:PT:COL.UNI.DAI.GPIA.CEI.15      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V: 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PLANTILLA PARA PRESENTACIÓN DE PÓSTER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88028"/>
                  </a:ext>
                </a:extLst>
              </a:tr>
              <a:tr h="792744">
                <a:tc>
                  <a:txBody>
                    <a:bodyPr/>
                    <a:lstStyle/>
                    <a:p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F: 30/08/2024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DESARROLLO Y ARTICULACIÓN DE LA INVESTIGACIÓN E INNOVACIÓN EMPRESA- ESTADO- SOCIEDAD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26687"/>
                  </a:ext>
                </a:extLst>
              </a:tr>
            </a:tbl>
          </a:graphicData>
        </a:graphic>
      </p:graphicFrame>
      <p:pic>
        <p:nvPicPr>
          <p:cNvPr id="2050" name="Imagen 1574911136" descr="Logotipo&#10;&#10;Descripción generada automáticamente">
            <a:extLst>
              <a:ext uri="{FF2B5EF4-FFF2-40B4-BE49-F238E27FC236}">
                <a16:creationId xmlns:a16="http://schemas.microsoft.com/office/drawing/2014/main" id="{A4FB35F1-2D20-C907-3A10-7F25F104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23" y="34435435"/>
            <a:ext cx="809261" cy="8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060257257" descr="Logotipo&#10;&#10;Descripción generada automáticamente">
            <a:extLst>
              <a:ext uri="{FF2B5EF4-FFF2-40B4-BE49-F238E27FC236}">
                <a16:creationId xmlns:a16="http://schemas.microsoft.com/office/drawing/2014/main" id="{734EE32E-B799-2B1E-8075-843FDEAE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961" y="34839580"/>
            <a:ext cx="658197" cy="6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56">
            <a:extLst>
              <a:ext uri="{FF2B5EF4-FFF2-40B4-BE49-F238E27FC236}">
                <a16:creationId xmlns:a16="http://schemas.microsoft.com/office/drawing/2014/main" id="{303D2A3B-6DD1-4EB2-7415-C34AD6B2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27" y="33587934"/>
            <a:ext cx="25276897" cy="2411804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A739218E-766A-1A42-BA58-283A962C4E89}"/>
              </a:ext>
            </a:extLst>
          </p:cNvPr>
          <p:cNvSpPr/>
          <p:nvPr/>
        </p:nvSpPr>
        <p:spPr>
          <a:xfrm>
            <a:off x="489000" y="26375772"/>
            <a:ext cx="11496724" cy="60237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  <a:latin typeface="FNB Sans Regular" panose="02000000000000000000" pitchFamily="2" charset="0"/>
              </a:rPr>
              <a:t>INSERTE SU IMAGEN AQUÍ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1251A-D107-B43F-541E-70BABB48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987"/>
            <a:ext cx="25199974" cy="1116614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E676F25-3C40-D346-8CE0-E603029A7613}"/>
              </a:ext>
            </a:extLst>
          </p:cNvPr>
          <p:cNvSpPr txBox="1"/>
          <p:nvPr/>
        </p:nvSpPr>
        <p:spPr>
          <a:xfrm>
            <a:off x="6724403" y="6738864"/>
            <a:ext cx="1077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1*, Autor2*, Autor 3*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C7D1FA-964C-E34B-9EF1-D8C99DC527AF}"/>
              </a:ext>
            </a:extLst>
          </p:cNvPr>
          <p:cNvSpPr txBox="1"/>
          <p:nvPr/>
        </p:nvSpPr>
        <p:spPr>
          <a:xfrm>
            <a:off x="3075911" y="11864018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D8E5BB8-6D50-294F-AC8D-2D1009E199B1}"/>
              </a:ext>
            </a:extLst>
          </p:cNvPr>
          <p:cNvSpPr txBox="1"/>
          <p:nvPr/>
        </p:nvSpPr>
        <p:spPr>
          <a:xfrm>
            <a:off x="460256" y="12848455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21ECE2C-07E4-D443-9D81-23BBED4AFC67}"/>
              </a:ext>
            </a:extLst>
          </p:cNvPr>
          <p:cNvSpPr txBox="1"/>
          <p:nvPr/>
        </p:nvSpPr>
        <p:spPr>
          <a:xfrm>
            <a:off x="126281" y="34101338"/>
            <a:ext cx="1264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Fundación Universitaria Sanitas | PBX: (571) 589 5377 | </a:t>
            </a:r>
            <a:r>
              <a:rPr lang="es-CO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unisanitas@unisanitas.edu.co</a:t>
            </a:r>
            <a:endParaRPr lang="es-CO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Bogotá, Sede Norte: Calle 170 # 8-41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 © Fundación Universitaria Sanitas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2D3989-EF08-2660-70F7-FD09D84C1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4667" y="994928"/>
            <a:ext cx="2071028" cy="21262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2866B7-F392-C86A-E2CE-6046968B6C47}"/>
              </a:ext>
            </a:extLst>
          </p:cNvPr>
          <p:cNvSpPr txBox="1"/>
          <p:nvPr/>
        </p:nvSpPr>
        <p:spPr>
          <a:xfrm>
            <a:off x="7206000" y="4683786"/>
            <a:ext cx="10771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DEL CASO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9C7B99-01A2-44B3-320D-9F84E0E642FE}"/>
              </a:ext>
            </a:extLst>
          </p:cNvPr>
          <p:cNvSpPr txBox="1"/>
          <p:nvPr/>
        </p:nvSpPr>
        <p:spPr>
          <a:xfrm>
            <a:off x="6724403" y="8018717"/>
            <a:ext cx="10771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Formación y Filiación Institucional Autor 1 </a:t>
            </a:r>
          </a:p>
          <a:p>
            <a:pPr algn="ctr"/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*Formación y Filiación Institucional Autor 2</a:t>
            </a:r>
          </a:p>
          <a:p>
            <a:pPr algn="ctr"/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** Formación y Filiación Institucional Autor 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D38999-0166-2BBD-59D9-8DAA01A7CC43}"/>
              </a:ext>
            </a:extLst>
          </p:cNvPr>
          <p:cNvSpPr txBox="1"/>
          <p:nvPr/>
        </p:nvSpPr>
        <p:spPr>
          <a:xfrm>
            <a:off x="3088338" y="18721826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973D16-0D41-FEE7-2C1C-8ED0F547C7FF}"/>
              </a:ext>
            </a:extLst>
          </p:cNvPr>
          <p:cNvSpPr txBox="1"/>
          <p:nvPr/>
        </p:nvSpPr>
        <p:spPr>
          <a:xfrm>
            <a:off x="472683" y="19706263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8F847E9-2988-C33F-DEA7-B431566C3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640777"/>
            <a:ext cx="2953652" cy="7581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3942AF-37D8-3FED-337E-6D298244F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25298298"/>
            <a:ext cx="2953631" cy="6949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571B0AE-0AA2-AC43-91D9-C644B3279951}"/>
              </a:ext>
            </a:extLst>
          </p:cNvPr>
          <p:cNvSpPr txBox="1"/>
          <p:nvPr/>
        </p:nvSpPr>
        <p:spPr>
          <a:xfrm>
            <a:off x="3075911" y="25316162"/>
            <a:ext cx="62971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FOTOGRÁFICO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1010489-48A2-061B-958F-F5475752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8392" y="29114733"/>
            <a:ext cx="2045250" cy="74940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47B0D1C-AA89-DC22-D33B-A726568D6A41}"/>
              </a:ext>
            </a:extLst>
          </p:cNvPr>
          <p:cNvSpPr txBox="1"/>
          <p:nvPr/>
        </p:nvSpPr>
        <p:spPr>
          <a:xfrm>
            <a:off x="14845750" y="29195780"/>
            <a:ext cx="4100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BIBLIOGRAFÍA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4BC9A8-C53B-E5BB-B139-CDE79D272C57}"/>
              </a:ext>
            </a:extLst>
          </p:cNvPr>
          <p:cNvSpPr txBox="1"/>
          <p:nvPr/>
        </p:nvSpPr>
        <p:spPr>
          <a:xfrm>
            <a:off x="12969180" y="30180217"/>
            <a:ext cx="1163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708E527-7A8E-5EBF-79D7-42E466B5E730}"/>
              </a:ext>
            </a:extLst>
          </p:cNvPr>
          <p:cNvSpPr txBox="1"/>
          <p:nvPr/>
        </p:nvSpPr>
        <p:spPr>
          <a:xfrm>
            <a:off x="14845749" y="22481324"/>
            <a:ext cx="6543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DISCUSIÓN Y CONCLUSIÓN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8894813-328B-40AC-9B00-FE0D2D02CA77}"/>
              </a:ext>
            </a:extLst>
          </p:cNvPr>
          <p:cNvSpPr txBox="1"/>
          <p:nvPr/>
        </p:nvSpPr>
        <p:spPr>
          <a:xfrm>
            <a:off x="12969180" y="23465761"/>
            <a:ext cx="11631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 Un póster es un documento gráfico de gran tamaño que sirve para presentar un proyecto o los resultados de una investigación en las Jornadas. Permite transmitir de modo rápido y claro las ideas centrales de un trabajo. Al aportar información fundamentalmente gráfica hace que la información sea atractiva y fácilmente legible.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E23A74E-33CE-1661-C3CF-B7BDFDCF8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1821" y="22396148"/>
            <a:ext cx="2033815" cy="74521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E0308469-6392-04E0-3B8E-6E28E59B3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1821" y="11904930"/>
            <a:ext cx="2027239" cy="742805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4A3FF313-2C12-F687-DE66-530BD69123C4}"/>
              </a:ext>
            </a:extLst>
          </p:cNvPr>
          <p:cNvSpPr txBox="1"/>
          <p:nvPr/>
        </p:nvSpPr>
        <p:spPr>
          <a:xfrm>
            <a:off x="14845749" y="11983528"/>
            <a:ext cx="6543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>
                <a:solidFill>
                  <a:srgbClr val="1F71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DISCUSIÓN Y CONCLUSIÓN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9194A84-FA61-9A59-6A95-A93012EA6A89}"/>
              </a:ext>
            </a:extLst>
          </p:cNvPr>
          <p:cNvSpPr txBox="1"/>
          <p:nvPr/>
        </p:nvSpPr>
        <p:spPr>
          <a:xfrm>
            <a:off x="12969180" y="12967965"/>
            <a:ext cx="11631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itchFamily="34" charset="0"/>
                <a:cs typeface="Arial" pitchFamily="34" charset="0"/>
              </a:rPr>
              <a:t>Un póster es un documento gráfico de gran tamaño que sirve para presentar un proyecto o los resultados de una investigación en las Jornadas. Permite transmitir de modo rápido y claro las ideas centrales de un trabajo.</a:t>
            </a:r>
          </a:p>
        </p:txBody>
      </p:sp>
      <p:graphicFrame>
        <p:nvGraphicFramePr>
          <p:cNvPr id="56" name="24 Gráfico">
            <a:extLst>
              <a:ext uri="{FF2B5EF4-FFF2-40B4-BE49-F238E27FC236}">
                <a16:creationId xmlns:a16="http://schemas.microsoft.com/office/drawing/2014/main" id="{77D4063F-A461-90D1-FD7F-B151B09B44D6}"/>
              </a:ext>
            </a:extLst>
          </p:cNvPr>
          <p:cNvGraphicFramePr/>
          <p:nvPr/>
        </p:nvGraphicFramePr>
        <p:xfrm>
          <a:off x="12755118" y="15299519"/>
          <a:ext cx="11881470" cy="54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8064F52-9674-F7D5-F525-32165FE9DF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11823388"/>
            <a:ext cx="2953638" cy="694974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514624-E155-B5CC-B2A5-B2F2593C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62497"/>
              </p:ext>
            </p:extLst>
          </p:nvPr>
        </p:nvGraphicFramePr>
        <p:xfrm>
          <a:off x="16168188" y="34122352"/>
          <a:ext cx="8858115" cy="138499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30870">
                  <a:extLst>
                    <a:ext uri="{9D8B030D-6E8A-4147-A177-3AD203B41FA5}">
                      <a16:colId xmlns:a16="http://schemas.microsoft.com/office/drawing/2014/main" val="70042926"/>
                    </a:ext>
                  </a:extLst>
                </a:gridCol>
                <a:gridCol w="1566212">
                  <a:extLst>
                    <a:ext uri="{9D8B030D-6E8A-4147-A177-3AD203B41FA5}">
                      <a16:colId xmlns:a16="http://schemas.microsoft.com/office/drawing/2014/main" val="2303633062"/>
                    </a:ext>
                  </a:extLst>
                </a:gridCol>
                <a:gridCol w="3895103">
                  <a:extLst>
                    <a:ext uri="{9D8B030D-6E8A-4147-A177-3AD203B41FA5}">
                      <a16:colId xmlns:a16="http://schemas.microsoft.com/office/drawing/2014/main" val="2142102651"/>
                    </a:ext>
                  </a:extLst>
                </a:gridCol>
                <a:gridCol w="1365930">
                  <a:extLst>
                    <a:ext uri="{9D8B030D-6E8A-4147-A177-3AD203B41FA5}">
                      <a16:colId xmlns:a16="http://schemas.microsoft.com/office/drawing/2014/main" val="3517760784"/>
                    </a:ext>
                  </a:extLst>
                </a:gridCol>
              </a:tblGrid>
              <a:tr h="59225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C:PT:COL.UNI.DAI.GPIA.CEI.15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V: 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PLANTILLA PARA PRESENTACIÓN DE PÓSTER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88028"/>
                  </a:ext>
                </a:extLst>
              </a:tr>
              <a:tr h="792744">
                <a:tc>
                  <a:txBody>
                    <a:bodyPr/>
                    <a:lstStyle/>
                    <a:p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F: 30/08/2024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DESARROLLO Y ARTICULACIÓN DE LA INVESTIGACIÓN E INNOVACIÓN EMPRESA- ESTADO- SOCIEDAD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26687"/>
                  </a:ext>
                </a:extLst>
              </a:tr>
            </a:tbl>
          </a:graphicData>
        </a:graphic>
      </p:graphicFrame>
      <p:pic>
        <p:nvPicPr>
          <p:cNvPr id="5" name="Imagen 1574911136" descr="Logotipo&#10;&#10;Descripción generada automáticamente">
            <a:extLst>
              <a:ext uri="{FF2B5EF4-FFF2-40B4-BE49-F238E27FC236}">
                <a16:creationId xmlns:a16="http://schemas.microsoft.com/office/drawing/2014/main" id="{E444D1B7-9A47-381C-0B27-79DB17B2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23" y="34435435"/>
            <a:ext cx="809261" cy="8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060257257" descr="Logotipo&#10;&#10;Descripción generada automáticamente">
            <a:extLst>
              <a:ext uri="{FF2B5EF4-FFF2-40B4-BE49-F238E27FC236}">
                <a16:creationId xmlns:a16="http://schemas.microsoft.com/office/drawing/2014/main" id="{2150B14A-D79F-4672-F2EC-E28CE46A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961" y="34839580"/>
            <a:ext cx="658197" cy="6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3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7734BF9AE8814D9B5B4D33751390DE" ma:contentTypeVersion="15" ma:contentTypeDescription="Crear nuevo documento." ma:contentTypeScope="" ma:versionID="3af89028442b8a4749a1a16da648e6f5">
  <xsd:schema xmlns:xsd="http://www.w3.org/2001/XMLSchema" xmlns:xs="http://www.w3.org/2001/XMLSchema" xmlns:p="http://schemas.microsoft.com/office/2006/metadata/properties" xmlns:ns2="66ca6313-374c-4c1e-bda7-7eb53788df17" xmlns:ns3="e433bb4d-2b2a-4d4a-8d0f-8d438439e391" targetNamespace="http://schemas.microsoft.com/office/2006/metadata/properties" ma:root="true" ma:fieldsID="2e90e38a20d180fb5ed8980040f01730" ns2:_="" ns3:_="">
    <xsd:import namespace="66ca6313-374c-4c1e-bda7-7eb53788df17"/>
    <xsd:import namespace="e433bb4d-2b2a-4d4a-8d0f-8d438439e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6313-374c-4c1e-bda7-7eb53788d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52225f74-6953-46ea-adb1-27334673b2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3bb4d-2b2a-4d4a-8d0f-8d438439e3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7ce7e4-6c14-4ce6-9a21-e629f60a2306}" ma:internalName="TaxCatchAll" ma:showField="CatchAllData" ma:web="e433bb4d-2b2a-4d4a-8d0f-8d438439e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10020-6F70-4314-BE62-6865F2B64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ca6313-374c-4c1e-bda7-7eb53788df17"/>
    <ds:schemaRef ds:uri="e433bb4d-2b2a-4d4a-8d0f-8d438439e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8FEBEF-E220-456D-B8BA-0FC94C03F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1070</Words>
  <Application>Microsoft Office PowerPoint</Application>
  <PresentationFormat>Personalizado</PresentationFormat>
  <Paragraphs>51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FNB Sans Regular</vt:lpstr>
      <vt:lpstr>Times New Roman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Alexis Henao Palacios</dc:creator>
  <cp:lastModifiedBy>Ingrid Milena Rodríguez Bedoya</cp:lastModifiedBy>
  <cp:revision>9</cp:revision>
  <dcterms:created xsi:type="dcterms:W3CDTF">2021-09-20T19:34:26Z</dcterms:created>
  <dcterms:modified xsi:type="dcterms:W3CDTF">2024-09-05T03:59:51Z</dcterms:modified>
</cp:coreProperties>
</file>